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3" r:id="rId2"/>
    <p:sldId id="398" r:id="rId3"/>
    <p:sldId id="374" r:id="rId4"/>
    <p:sldId id="427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50" r:id="rId14"/>
    <p:sldId id="400" r:id="rId15"/>
    <p:sldId id="418" r:id="rId16"/>
    <p:sldId id="420" r:id="rId17"/>
    <p:sldId id="421" r:id="rId18"/>
    <p:sldId id="422" r:id="rId19"/>
    <p:sldId id="426" r:id="rId20"/>
    <p:sldId id="451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52" r:id="rId30"/>
    <p:sldId id="430" r:id="rId31"/>
    <p:sldId id="443" r:id="rId32"/>
    <p:sldId id="444" r:id="rId33"/>
    <p:sldId id="453" r:id="rId34"/>
    <p:sldId id="434" r:id="rId35"/>
    <p:sldId id="445" r:id="rId36"/>
    <p:sldId id="447" r:id="rId37"/>
    <p:sldId id="448" r:id="rId38"/>
    <p:sldId id="446" r:id="rId39"/>
    <p:sldId id="457" r:id="rId40"/>
    <p:sldId id="454" r:id="rId41"/>
    <p:sldId id="432" r:id="rId42"/>
    <p:sldId id="456" r:id="rId43"/>
    <p:sldId id="455" r:id="rId44"/>
    <p:sldId id="449" r:id="rId45"/>
    <p:sldId id="340" r:id="rId46"/>
    <p:sldId id="341" r:id="rId47"/>
    <p:sldId id="342" r:id="rId48"/>
    <p:sldId id="343" r:id="rId49"/>
    <p:sldId id="332" r:id="rId50"/>
    <p:sldId id="333" r:id="rId51"/>
    <p:sldId id="334" r:id="rId52"/>
    <p:sldId id="335" r:id="rId53"/>
    <p:sldId id="336" r:id="rId54"/>
    <p:sldId id="337" r:id="rId55"/>
    <p:sldId id="256" r:id="rId56"/>
    <p:sldId id="257" r:id="rId57"/>
    <p:sldId id="260" r:id="rId58"/>
    <p:sldId id="288" r:id="rId59"/>
    <p:sldId id="291" r:id="rId60"/>
    <p:sldId id="290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374"/>
            <p14:sldId id="427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50"/>
            <p14:sldId id="400"/>
            <p14:sldId id="418"/>
            <p14:sldId id="420"/>
            <p14:sldId id="421"/>
            <p14:sldId id="422"/>
            <p14:sldId id="426"/>
            <p14:sldId id="451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52"/>
            <p14:sldId id="430"/>
            <p14:sldId id="443"/>
            <p14:sldId id="444"/>
            <p14:sldId id="453"/>
            <p14:sldId id="434"/>
            <p14:sldId id="445"/>
            <p14:sldId id="447"/>
            <p14:sldId id="448"/>
            <p14:sldId id="446"/>
            <p14:sldId id="457"/>
            <p14:sldId id="454"/>
            <p14:sldId id="432"/>
            <p14:sldId id="456"/>
            <p14:sldId id="455"/>
            <p14:sldId id="44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5673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pPr algn="ctr"/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pPr algn="ctr"/>
            <a:r>
              <a:rPr lang="en-US" sz="1200" dirty="0"/>
              <a:t>Dominik Sachsenhofer - Strategic Alliances and Innovation - July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1: </a:t>
            </a:r>
            <a:r>
              <a:rPr lang="en-US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380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</a:t>
            </a:r>
            <a:r>
              <a:rPr lang="de-AT" sz="1800" b="1" dirty="0"/>
              <a:t>Container Registry </a:t>
            </a:r>
            <a:r>
              <a:rPr lang="de-AT" sz="1800" dirty="0"/>
              <a:t>you can </a:t>
            </a:r>
            <a:r>
              <a:rPr lang="de-AT" sz="1800" b="1" dirty="0"/>
              <a:t>store, manage, and secure your Docker container images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2: </a:t>
            </a:r>
            <a:r>
              <a:rPr lang="en-US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4530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3: </a:t>
            </a:r>
            <a:r>
              <a:rPr lang="en-US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84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4: </a:t>
            </a:r>
            <a:r>
              <a:rPr lang="en-US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8711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But how to deploy a microservices application on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165140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4096131" y="165140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4096130" y="209722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3593001" y="165140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F99D15-904B-1542-8B50-8845D87B7F2F}"/>
              </a:ext>
            </a:extLst>
          </p:cNvPr>
          <p:cNvSpPr/>
          <p:nvPr/>
        </p:nvSpPr>
        <p:spPr>
          <a:xfrm>
            <a:off x="698498" y="2558976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7524BF-04B7-7C48-B73D-CC8EBC7DB6A3}"/>
              </a:ext>
            </a:extLst>
          </p:cNvPr>
          <p:cNvSpPr/>
          <p:nvPr/>
        </p:nvSpPr>
        <p:spPr>
          <a:xfrm>
            <a:off x="4096131" y="2558975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(todo-user-svc.yaml)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51F5E0F-C54B-0741-9645-220887BA50AE}"/>
              </a:ext>
            </a:extLst>
          </p:cNvPr>
          <p:cNvSpPr/>
          <p:nvPr/>
        </p:nvSpPr>
        <p:spPr>
          <a:xfrm>
            <a:off x="4096130" y="3004792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(todo-user-dep.yaml)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E9227-678B-3C43-931B-44CE37C49F97}"/>
              </a:ext>
            </a:extLst>
          </p:cNvPr>
          <p:cNvSpPr txBox="1"/>
          <p:nvPr/>
        </p:nvSpPr>
        <p:spPr>
          <a:xfrm>
            <a:off x="3593001" y="2558976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4CA56F4-96C7-8D4F-B971-5BB626DFEE68}"/>
              </a:ext>
            </a:extLst>
          </p:cNvPr>
          <p:cNvSpPr/>
          <p:nvPr/>
        </p:nvSpPr>
        <p:spPr>
          <a:xfrm>
            <a:off x="698498" y="3466543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USER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45B67-50EE-E44D-8164-BC730C68C564}"/>
              </a:ext>
            </a:extLst>
          </p:cNvPr>
          <p:cNvSpPr/>
          <p:nvPr/>
        </p:nvSpPr>
        <p:spPr>
          <a:xfrm>
            <a:off x="4096131" y="3466542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(todo-user-db-svc.yaml)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992986-E884-0B41-9692-DB6B75509E56}"/>
              </a:ext>
            </a:extLst>
          </p:cNvPr>
          <p:cNvSpPr/>
          <p:nvPr/>
        </p:nvSpPr>
        <p:spPr>
          <a:xfrm>
            <a:off x="4096130" y="3912359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(todo-user-db-dep.yaml)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020765-7EE5-F04F-A1DD-BE1437F64B0C}"/>
              </a:ext>
            </a:extLst>
          </p:cNvPr>
          <p:cNvSpPr txBox="1"/>
          <p:nvPr/>
        </p:nvSpPr>
        <p:spPr>
          <a:xfrm>
            <a:off x="3593001" y="3466543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4C5FC-6F6B-BE46-ADDE-B2EE00632200}"/>
              </a:ext>
            </a:extLst>
          </p:cNvPr>
          <p:cNvSpPr/>
          <p:nvPr/>
        </p:nvSpPr>
        <p:spPr>
          <a:xfrm>
            <a:off x="698498" y="4374110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A27E0B7-1C47-3E4D-999C-1ACB6DE3BE05}"/>
              </a:ext>
            </a:extLst>
          </p:cNvPr>
          <p:cNvSpPr/>
          <p:nvPr/>
        </p:nvSpPr>
        <p:spPr>
          <a:xfrm>
            <a:off x="4096131" y="4374109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(todo-task-svc.yaml)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F31D8C3-1142-1245-A0E7-83B9605A7D72}"/>
              </a:ext>
            </a:extLst>
          </p:cNvPr>
          <p:cNvSpPr/>
          <p:nvPr/>
        </p:nvSpPr>
        <p:spPr>
          <a:xfrm>
            <a:off x="4096130" y="4819926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(todo-task-dep.yaml)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DF9671-BE2D-A348-9FE6-402D7B7F3AE5}"/>
              </a:ext>
            </a:extLst>
          </p:cNvPr>
          <p:cNvSpPr txBox="1"/>
          <p:nvPr/>
        </p:nvSpPr>
        <p:spPr>
          <a:xfrm>
            <a:off x="3593001" y="4374110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15FCF-0105-0545-B797-9751EEC1D7C6}"/>
              </a:ext>
            </a:extLst>
          </p:cNvPr>
          <p:cNvSpPr/>
          <p:nvPr/>
        </p:nvSpPr>
        <p:spPr>
          <a:xfrm>
            <a:off x="698498" y="5282989"/>
            <a:ext cx="2706961" cy="85924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TASK DB</a:t>
            </a:r>
          </a:p>
          <a:p>
            <a:pPr algn="ctr"/>
            <a:r>
              <a:rPr lang="de-AT" sz="10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62F5A28-B0AE-7940-BB81-6FFE75C58762}"/>
              </a:ext>
            </a:extLst>
          </p:cNvPr>
          <p:cNvSpPr/>
          <p:nvPr/>
        </p:nvSpPr>
        <p:spPr>
          <a:xfrm>
            <a:off x="4096131" y="5282988"/>
            <a:ext cx="3278890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dirty="0">
                <a:cs typeface="Courier New" panose="02070309020205020404" pitchFamily="49" charset="0"/>
              </a:rPr>
              <a:t>SERVICE</a:t>
            </a:r>
            <a:r>
              <a:rPr lang="de-AT" sz="2000" dirty="0">
                <a:cs typeface="Courier New" panose="02070309020205020404" pitchFamily="49" charset="0"/>
              </a:rPr>
              <a:t> </a:t>
            </a:r>
            <a:r>
              <a:rPr lang="de-AT" sz="1000" dirty="0">
                <a:cs typeface="Courier New" panose="02070309020205020404" pitchFamily="49" charset="0"/>
              </a:rPr>
              <a:t>(todo-task-db-svc.yaml)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A21AE9B-34B6-D64A-8296-825910F6F193}"/>
              </a:ext>
            </a:extLst>
          </p:cNvPr>
          <p:cNvSpPr/>
          <p:nvPr/>
        </p:nvSpPr>
        <p:spPr>
          <a:xfrm>
            <a:off x="4096130" y="5728805"/>
            <a:ext cx="3278891" cy="41342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2000" dirty="0">
                <a:cs typeface="Courier New" panose="02070309020205020404" pitchFamily="49" charset="0"/>
              </a:rPr>
              <a:t>DEPLOYMENT </a:t>
            </a:r>
            <a:r>
              <a:rPr lang="de-AT" sz="1000" dirty="0">
                <a:cs typeface="Courier New" panose="02070309020205020404" pitchFamily="49" charset="0"/>
              </a:rPr>
              <a:t>(todo-task-db-dep.yaml)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6939-1470-0741-9739-EFB7B356531F}"/>
              </a:ext>
            </a:extLst>
          </p:cNvPr>
          <p:cNvSpPr txBox="1"/>
          <p:nvPr/>
        </p:nvSpPr>
        <p:spPr>
          <a:xfrm>
            <a:off x="3593001" y="5282989"/>
            <a:ext cx="315589" cy="7499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5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60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6: </a:t>
            </a:r>
            <a:r>
              <a:rPr lang="en-US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6419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1/1: </a:t>
            </a:r>
            <a:r>
              <a:rPr lang="de-AT" sz="1800" dirty="0"/>
              <a:t>Install Dynatrace One-Agent Operator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the instrumentation works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KUBERNETES CLUSTER</a:t>
            </a:r>
            <a:endParaRPr lang="de-AT" sz="1200" dirty="0">
              <a:cs typeface="Courier New" panose="020703090202050204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635895" y="3254095"/>
            <a:ext cx="5140352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DYNATRACE ONEAGENT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1" y="4463382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https://github.com/Dynatrace/dynatrace-oneagent-operator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B16150-1CF0-B148-9AE4-C2DFDAA3F2B1}"/>
              </a:ext>
            </a:extLst>
          </p:cNvPr>
          <p:cNvSpPr/>
          <p:nvPr/>
        </p:nvSpPr>
        <p:spPr>
          <a:xfrm>
            <a:off x="1118824" y="310727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EECAF0-ED1E-774B-880A-368B3F3947A7}"/>
              </a:ext>
            </a:extLst>
          </p:cNvPr>
          <p:cNvSpPr/>
          <p:nvPr/>
        </p:nvSpPr>
        <p:spPr>
          <a:xfrm>
            <a:off x="1118823" y="3544804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35DBD8-2BF4-C14E-A938-5F4ED43C77C3}"/>
              </a:ext>
            </a:extLst>
          </p:cNvPr>
          <p:cNvSpPr/>
          <p:nvPr/>
        </p:nvSpPr>
        <p:spPr>
          <a:xfrm>
            <a:off x="1118822" y="3985930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E93422-26C3-C54E-870E-D9B92738E761}"/>
              </a:ext>
            </a:extLst>
          </p:cNvPr>
          <p:cNvSpPr/>
          <p:nvPr/>
        </p:nvSpPr>
        <p:spPr>
          <a:xfrm>
            <a:off x="1116376" y="5317493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Node 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FFA13A-8C0F-A146-B375-DE50BD2A854A}"/>
              </a:ext>
            </a:extLst>
          </p:cNvPr>
          <p:cNvSpPr/>
          <p:nvPr/>
        </p:nvSpPr>
        <p:spPr>
          <a:xfrm>
            <a:off x="6063381" y="4067198"/>
            <a:ext cx="429412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Type: </a:t>
            </a:r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DaemonSet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138753-24EB-6B40-92F5-1B5BC977099B}"/>
              </a:ext>
            </a:extLst>
          </p:cNvPr>
          <p:cNvSpPr/>
          <p:nvPr/>
        </p:nvSpPr>
        <p:spPr>
          <a:xfrm>
            <a:off x="1116376" y="4431148"/>
            <a:ext cx="2427681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02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fontAlgn="base"/>
            <a:r>
              <a:rPr lang="en-US" dirty="0"/>
              <a:t>Lab 5: </a:t>
            </a:r>
            <a:r>
              <a:rPr lang="en-US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1235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Questions/Answers/Feedback</a:t>
            </a:r>
            <a:br>
              <a:rPr lang="en-US" sz="2000" dirty="0"/>
            </a:br>
            <a:br>
              <a:rPr lang="en-US" sz="1600" dirty="0"/>
            </a:br>
            <a:r>
              <a:rPr lang="en-US" sz="10000" b="1" dirty="0"/>
              <a:t>Q/A</a:t>
            </a:r>
            <a:endParaRPr lang="en-US" sz="1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2176</TotalTime>
  <Words>1609</Words>
  <Application>Microsoft Macintosh PowerPoint</Application>
  <PresentationFormat>Widescreen</PresentationFormat>
  <Paragraphs>407</Paragraphs>
  <Slides>61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Outline</vt:lpstr>
      <vt:lpstr> Clone repository:  git clone  https://github.com/dynatrace-innovationlab/developing-microservices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1: Create a containerized Python web application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2: Pull/Push images from/to a Container Registry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3: Create a microservices application</vt:lpstr>
      <vt:lpstr>Part 4: Create a Kubernetes Cluster</vt:lpstr>
      <vt:lpstr>PowerPoint Presentation</vt:lpstr>
      <vt:lpstr>PowerPoint Presentation</vt:lpstr>
      <vt:lpstr>Lab 4: Create a Kubernetes Cluster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6: Deploy a microservices application on a Kubernetes Cluster</vt:lpstr>
      <vt:lpstr>Part 5: Instrument a Kubernetes Cluster with Dynatrace</vt:lpstr>
      <vt:lpstr>PowerPoint Presentation</vt:lpstr>
      <vt:lpstr>Lab 5: Instrument a Kubernetes Cluster with Dynatrace</vt:lpstr>
      <vt:lpstr> Questions/Answers/Feedback  Q/A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467</cp:revision>
  <cp:lastPrinted>2016-08-25T08:30:24Z</cp:lastPrinted>
  <dcterms:created xsi:type="dcterms:W3CDTF">2018-04-09T08:30:53Z</dcterms:created>
  <dcterms:modified xsi:type="dcterms:W3CDTF">2018-07-29T09:40:18Z</dcterms:modified>
</cp:coreProperties>
</file>